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192084"/>
            <a:ext cx="7499175" cy="116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r>
              <a:rPr 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«Сабантуй»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87082" y="1351710"/>
            <a:ext cx="3816424" cy="231848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знакомить детей с традициями, культурой и обычаями татарского народа, дать представления о празднике "Сабантуй", вызвать интерес к татарской культуре, татарской национальной борьбе и желание участвовать в состязаниях</a:t>
            </a:r>
            <a:r>
              <a:rPr lang="ru-RU" sz="1600" dirty="0">
                <a:solidFill>
                  <a:schemeClr val="tx1"/>
                </a:solidFill>
              </a:rPr>
              <a:t>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43112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86201" y="1415239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31087" y="3154058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5" name="Picture 3" descr="C:\Users\402-1\Desktop\июнь\сабантуй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751" y="3154058"/>
            <a:ext cx="249627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69" y="3077520"/>
            <a:ext cx="2642786" cy="198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892" y="1415239"/>
            <a:ext cx="2243137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76" y="1113986"/>
            <a:ext cx="2593679" cy="194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38724"/>
            <a:ext cx="2245767" cy="168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3091</TotalTime>
  <Words>21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Праздник  «Сабантуй»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419</cp:revision>
  <cp:lastPrinted>2021-02-04T07:26:50Z</cp:lastPrinted>
  <dcterms:created xsi:type="dcterms:W3CDTF">2015-10-13T08:15:21Z</dcterms:created>
  <dcterms:modified xsi:type="dcterms:W3CDTF">2021-06-10T13:30:27Z</dcterms:modified>
</cp:coreProperties>
</file>